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82"/>
    <a:srgbClr val="F3E068"/>
    <a:srgbClr val="E98B0D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83" d="100"/>
          <a:sy n="83" d="100"/>
        </p:scale>
        <p:origin x="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24/03/2024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24/03/2024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24/03/2024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4800" y="1882656"/>
            <a:ext cx="6400800" cy="2397811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dirty="0"/>
              <a:t>Conversione di Mini-Bypass gastrico (OAGB) funzionale in Bypass gastrico Roux-en-Y (RYGB) per reflusso biliare, ulcere anastomotiche e sospetto Esofago di Barrett (case report)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4800" y="4983177"/>
            <a:ext cx="5644342" cy="1279652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Califano A.D. , Giovanelli A.</a:t>
            </a:r>
          </a:p>
          <a:p>
            <a:r>
              <a:rPr lang="it-IT" sz="1600" b="1" dirty="0">
                <a:solidFill>
                  <a:srgbClr val="FFC000"/>
                </a:solidFill>
              </a:rPr>
              <a:t>IRCCS Galeazzi Sant'Ambrogio - Milano</a:t>
            </a:r>
            <a:r>
              <a:rPr lang="it-IT" sz="28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C38C43-D24F-4B6E-8688-A85378C375E4}"/>
              </a:ext>
            </a:extLst>
          </p:cNvPr>
          <p:cNvSpPr txBox="1"/>
          <p:nvPr/>
        </p:nvSpPr>
        <p:spPr>
          <a:xfrm>
            <a:off x="5384800" y="715244"/>
            <a:ext cx="3000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spc="-50" dirty="0">
                <a:solidFill>
                  <a:srgbClr val="1E5082"/>
                </a:solidFill>
                <a:ea typeface="+mj-ea"/>
                <a:cs typeface="+mj-cs"/>
              </a:rPr>
              <a:t>ABSTRACT</a:t>
            </a:r>
            <a:r>
              <a:rPr lang="it-IT" sz="3200" b="1" dirty="0"/>
              <a:t>  </a:t>
            </a:r>
            <a:r>
              <a:rPr lang="it-IT" sz="3200" b="1" spc="-50" dirty="0">
                <a:solidFill>
                  <a:srgbClr val="1E5082"/>
                </a:solidFill>
                <a:ea typeface="+mj-ea"/>
                <a:cs typeface="+mj-cs"/>
              </a:rPr>
              <a:t>video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2826CC3-CDD7-4CB4-B598-6EF34AAC4D4B}"/>
              </a:ext>
            </a:extLst>
          </p:cNvPr>
          <p:cNvSpPr txBox="1"/>
          <p:nvPr/>
        </p:nvSpPr>
        <p:spPr>
          <a:xfrm>
            <a:off x="249383" y="197346"/>
            <a:ext cx="1124065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Background: un Mini-Bypass gastrico (OAGB) può esporre il paziente ad alcune complicazioni specifiche. Qui si riporta un caso di conversione da OAGB funzionale a Bypass gastrico Roux-en-Y (RYGB) per esofagite biliare, ulcere anastomotiche refrattarie a terapia</a:t>
            </a:r>
            <a:r>
              <a:rPr lang="it-IT" b="1" dirty="0"/>
              <a:t> </a:t>
            </a:r>
            <a:r>
              <a:rPr lang="it-IT" dirty="0"/>
              <a:t>e sospetto esofago di Barrett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Methods: Pz di 65 aa con storia di Diabete mellito di tipo 2 (in terapia insulinica e ipoglicemizzanti orali) e ipertensione arteriosa (in terapia antipertensiva) ed Apnee Notturne in C-</a:t>
            </a:r>
            <a:r>
              <a:rPr lang="it-IT" dirty="0" err="1"/>
              <a:t>Pap</a:t>
            </a:r>
            <a:r>
              <a:rPr lang="it-IT" dirty="0"/>
              <a:t>. Paziente già sottoposto nel 2009 a pregresso Bendaggio gastrico regolabile con peso iniziale di 170 kg , rimosso dopo 6 anni per  </a:t>
            </a:r>
            <a:r>
              <a:rPr lang="it-IT" dirty="0" err="1"/>
              <a:t>slippage</a:t>
            </a:r>
            <a:r>
              <a:rPr lang="it-IT" dirty="0"/>
              <a:t> al peso di 160 kg. Nel 2018 sottoposto a Sleeve </a:t>
            </a:r>
            <a:r>
              <a:rPr lang="it-IT" dirty="0" err="1"/>
              <a:t>Gastrectomy</a:t>
            </a:r>
            <a:r>
              <a:rPr lang="it-IT" dirty="0"/>
              <a:t> al peso 191 kg. Peso minimo raggiunto 165 kg. Nel 2020 eseguito Omega bypass gastrico (OAGB) funzionale (riscontro di metaplasia intestinale a livello antrale) per migliorare sia il peso sia le comorbilità esistenti. Nel corso degli anni migliorata l’ipertensione e la glicemia (non più necessaria terapia). A distanza di 2 anni riferito iniziale reflusso biliare che, con terapia medica ed accorgimenti nutrizionale, la sintomatologia risultava poco tollerata. Durante i vari follow-up </a:t>
            </a:r>
            <a:r>
              <a:rPr lang="it-IT" dirty="0" err="1"/>
              <a:t>bariatrici</a:t>
            </a:r>
            <a:r>
              <a:rPr lang="it-IT" dirty="0"/>
              <a:t> eseguita EGDS ove si è riscontrata Esofagite da reflusso biliare ed ulcere anastomotiche (E.I. Metaplasia intestinale a livello della giunzione gastro-esofagea). Ad inizio 2024 si è deciso per conversione laparoscopica del OAGB funzionale in Bypass gastrico Roux en Y al peso di 145 kg (BMI 42.0).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Results: Le indicazioni per la conversione erano reflusso biliare, Metaplasia intestinale a livello cardiale, ulcere anastomotiche, non più perdita ponderale. Prima di eseguire il </a:t>
            </a:r>
            <a:r>
              <a:rPr lang="it-IT" dirty="0" err="1"/>
              <a:t>reintervento</a:t>
            </a:r>
            <a:r>
              <a:rPr lang="it-IT" dirty="0"/>
              <a:t> sono stati eseguiti valutazioni specialistiche (nutrizionale e psicologica) ed esami strumentali (EGDS con esame istologico, </a:t>
            </a:r>
            <a:r>
              <a:rPr lang="it-IT" dirty="0" err="1"/>
              <a:t>Rx</a:t>
            </a:r>
            <a:r>
              <a:rPr lang="it-IT" dirty="0"/>
              <a:t> Tubo digerente delle prime vie digestive, Ecografia addominale). La tecnica eseguita è stata laparoscopica. </a:t>
            </a:r>
          </a:p>
          <a:p>
            <a:pPr algn="just"/>
            <a:endParaRPr lang="it-IT" dirty="0"/>
          </a:p>
          <a:p>
            <a:pPr algn="just"/>
            <a:r>
              <a:rPr lang="it-IT" dirty="0" err="1"/>
              <a:t>Conclusion</a:t>
            </a:r>
            <a:r>
              <a:rPr lang="it-IT" dirty="0"/>
              <a:t>: il RYGB eseguito come intervento chirurgico revisionale per complicanze dopo OAGB è una procedura efficace potendo risolvere la problematica principale reflussogena, le ulcere anastomotiche e migliorare ancora di più il calo ponderale. Ad oggi non abbiamo risultati oggettivi per breve tempo intercorso.</a:t>
            </a:r>
          </a:p>
        </p:txBody>
      </p:sp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E879E6-8FFE-4154-8F2A-F7518B89B376}">
  <ds:schemaRefs>
    <ds:schemaRef ds:uri="71af3243-3dd4-4a8d-8c0d-dd76da1f02a5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16c05727-aa75-4e4a-9b5f-8a80a116589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49</TotalTime>
  <Words>418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Conversione di Mini-Bypass gastrico (OAGB) funzionale in Bypass gastrico Roux-en-Y (RYGB) per reflusso biliare, ulcere anastomotiche e sospetto Esofago di Barrett (case report) 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Admin</cp:lastModifiedBy>
  <cp:revision>10</cp:revision>
  <dcterms:created xsi:type="dcterms:W3CDTF">2022-02-27T17:36:31Z</dcterms:created>
  <dcterms:modified xsi:type="dcterms:W3CDTF">2024-03-24T08:24:20Z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